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7" r:id="rId3"/>
    <p:sldId id="274" r:id="rId4"/>
    <p:sldId id="275" r:id="rId5"/>
    <p:sldId id="276" r:id="rId6"/>
    <p:sldId id="278" r:id="rId7"/>
    <p:sldId id="279" r:id="rId8"/>
    <p:sldId id="280" r:id="rId9"/>
    <p:sldId id="281" r:id="rId10"/>
    <p:sldId id="282" r:id="rId11"/>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107" d="100"/>
          <a:sy n="107" d="100"/>
        </p:scale>
        <p:origin x="130" y="3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E818335-0A5E-0D6A-5C89-8A676AB73D52}"/>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957A0435-9954-3906-DADD-0BB28594B7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019801D0-1FA0-BD23-CEF8-A587BA212445}"/>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5" name="Symbol zastępczy stopki 4">
            <a:extLst>
              <a:ext uri="{FF2B5EF4-FFF2-40B4-BE49-F238E27FC236}">
                <a16:creationId xmlns:a16="http://schemas.microsoft.com/office/drawing/2014/main" id="{C82F25CF-30CD-ABE2-8CF9-C4FC79B034E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9EC5F18-AD27-0CC2-6A5D-C883F5888BDE}"/>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4174559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643F31E-C9C1-EA6B-1698-241362D4929A}"/>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BE82B4DE-00E7-7838-C92F-69CA7A8796AF}"/>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78B00F6-EB3C-B375-B6FD-FE16355538CF}"/>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5" name="Symbol zastępczy stopki 4">
            <a:extLst>
              <a:ext uri="{FF2B5EF4-FFF2-40B4-BE49-F238E27FC236}">
                <a16:creationId xmlns:a16="http://schemas.microsoft.com/office/drawing/2014/main" id="{1D7BC871-3D1A-9BB3-9898-2FEACCD1A84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944E7F86-AEFF-631E-0506-801DD42422DA}"/>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15080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483D87E-7B6F-AA2C-3ACA-2BFF9E880E5C}"/>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4C2B06CD-6D6E-A22D-7A05-98F1C6A0BA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0FFBAA8F-C780-F378-257F-37D124105C6A}"/>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5" name="Symbol zastępczy stopki 4">
            <a:extLst>
              <a:ext uri="{FF2B5EF4-FFF2-40B4-BE49-F238E27FC236}">
                <a16:creationId xmlns:a16="http://schemas.microsoft.com/office/drawing/2014/main" id="{5815747B-86AA-908D-8697-79F47BD98A2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00749F12-A1C6-7331-0AB6-1803EED8CED2}"/>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340984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A39D708-E2BF-4A0F-8FA2-C422B346E9A2}"/>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E5DFC812-903E-43C2-93C5-90C99A4EDAF7}"/>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33920584-B4B3-C01E-4226-789D5E783B1A}"/>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20B33302-0ADF-F066-E33F-74DF63E05DE7}"/>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6" name="Symbol zastępczy stopki 5">
            <a:extLst>
              <a:ext uri="{FF2B5EF4-FFF2-40B4-BE49-F238E27FC236}">
                <a16:creationId xmlns:a16="http://schemas.microsoft.com/office/drawing/2014/main" id="{D2F4B21C-9548-703A-F94A-11B320B674FC}"/>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881113F-0C73-DF4E-2564-F95993E1FD55}"/>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686689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AFB10D5-1D2C-0EC4-2234-3DD2FBFAEB6A}"/>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E8EFA74C-BB6D-00A0-06FF-C6B45F3F4E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52FA2A61-60F2-9865-30AD-9E8A91CD7504}"/>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FD222405-6CAD-C845-F34A-F6872FF161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77D9CF12-65DA-CBAB-B91E-C89A46252DFE}"/>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6983212F-51A6-5F9D-3900-BDFCF7C9A9BF}"/>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8" name="Symbol zastępczy stopki 7">
            <a:extLst>
              <a:ext uri="{FF2B5EF4-FFF2-40B4-BE49-F238E27FC236}">
                <a16:creationId xmlns:a16="http://schemas.microsoft.com/office/drawing/2014/main" id="{3F987A6A-ADD5-D4D7-D78F-13EA996293C0}"/>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3AB52156-1AC0-DD63-FE15-EFF4B42E499E}"/>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1887037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3F4478-0329-91AD-C036-74C0CC8E9D92}"/>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0176E77D-8C5B-1474-95F8-168EB0D9ED63}"/>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4" name="Symbol zastępczy stopki 3">
            <a:extLst>
              <a:ext uri="{FF2B5EF4-FFF2-40B4-BE49-F238E27FC236}">
                <a16:creationId xmlns:a16="http://schemas.microsoft.com/office/drawing/2014/main" id="{ED520AAA-D4F1-FCFB-783B-487EE41D44B0}"/>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8F68E5EA-46C9-40C8-329A-25E50D5DA34F}"/>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2075282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777A8520-8007-EF3C-B3F0-C4608113F155}"/>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3" name="Symbol zastępczy stopki 2">
            <a:extLst>
              <a:ext uri="{FF2B5EF4-FFF2-40B4-BE49-F238E27FC236}">
                <a16:creationId xmlns:a16="http://schemas.microsoft.com/office/drawing/2014/main" id="{FBED44AF-AA02-625D-92B8-765432263668}"/>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95A0B2FF-1DA8-E7CE-595D-A370EA083446}"/>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2747764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D635C1B-21AF-6309-4123-4CEFE844BB4F}"/>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CFBA0634-7C6F-68B6-3389-B3C779102D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8562AC99-DA4C-44BC-A377-EBED92439E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66880178-8215-2A62-9EA5-6561BB856C60}"/>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6" name="Symbol zastępczy stopki 5">
            <a:extLst>
              <a:ext uri="{FF2B5EF4-FFF2-40B4-BE49-F238E27FC236}">
                <a16:creationId xmlns:a16="http://schemas.microsoft.com/office/drawing/2014/main" id="{4CE1949F-A011-82E4-CC19-7DA8D2B5560A}"/>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EBED771-D5F6-1036-2943-6CB62DD11017}"/>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796864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7E405B-E6DF-C9E8-C51C-2A1793B7D2BE}"/>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2B2A7069-58CF-47AD-4197-CB0D3FC7FD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3ABF86BF-8934-7B05-7AA5-C502F964D2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27632CF8-E154-6A6C-E134-156F1CF9730C}"/>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6" name="Symbol zastępczy stopki 5">
            <a:extLst>
              <a:ext uri="{FF2B5EF4-FFF2-40B4-BE49-F238E27FC236}">
                <a16:creationId xmlns:a16="http://schemas.microsoft.com/office/drawing/2014/main" id="{C108754C-8252-6042-AF03-FAAB22EFF8B6}"/>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AE8AD9E7-771E-2A46-976A-28E219B8D48F}"/>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865528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4383CB1-A01D-AEC5-065B-605BD70BC79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EA672DBB-1178-3D13-8671-648AACE39F38}"/>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C762F7E-053E-AB28-2C15-305CA69402D0}"/>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5" name="Symbol zastępczy stopki 4">
            <a:extLst>
              <a:ext uri="{FF2B5EF4-FFF2-40B4-BE49-F238E27FC236}">
                <a16:creationId xmlns:a16="http://schemas.microsoft.com/office/drawing/2014/main" id="{C6DC94B6-7593-5D1C-29BD-E760BE1FEA3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A94B016-5420-E92B-ECE4-04153BD54233}"/>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2732995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B0D0B8BF-67FF-B7AD-8962-7C5F3A3AF82A}"/>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375FF242-01E8-0FD7-E28C-34BF3658F76F}"/>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9AD87E06-615D-192C-58D7-4BF306D95666}"/>
              </a:ext>
            </a:extLst>
          </p:cNvPr>
          <p:cNvSpPr>
            <a:spLocks noGrp="1"/>
          </p:cNvSpPr>
          <p:nvPr>
            <p:ph type="dt" sz="half" idx="10"/>
          </p:nvPr>
        </p:nvSpPr>
        <p:spPr/>
        <p:txBody>
          <a:bodyPr/>
          <a:lstStyle/>
          <a:p>
            <a:fld id="{5CF8BD1E-E59E-4A2F-99BA-065B90653C7A}" type="datetimeFigureOut">
              <a:rPr lang="pl-PL" smtClean="0"/>
              <a:t>27.03.2026</a:t>
            </a:fld>
            <a:endParaRPr lang="pl-PL"/>
          </a:p>
        </p:txBody>
      </p:sp>
      <p:sp>
        <p:nvSpPr>
          <p:cNvPr id="5" name="Symbol zastępczy stopki 4">
            <a:extLst>
              <a:ext uri="{FF2B5EF4-FFF2-40B4-BE49-F238E27FC236}">
                <a16:creationId xmlns:a16="http://schemas.microsoft.com/office/drawing/2014/main" id="{8B5D8E9E-DD31-C6C4-D48D-49882DFA49D2}"/>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367960A-683D-123C-FA36-0F0BA479538D}"/>
              </a:ext>
            </a:extLst>
          </p:cNvPr>
          <p:cNvSpPr>
            <a:spLocks noGrp="1"/>
          </p:cNvSpPr>
          <p:nvPr>
            <p:ph type="sldNum" sz="quarter" idx="12"/>
          </p:nvPr>
        </p:nvSpPr>
        <p:spPr/>
        <p:txBody>
          <a:bodyPr/>
          <a:lstStyle/>
          <a:p>
            <a:fld id="{46B620EA-3BE4-4F3C-806C-EEE90A7D816C}" type="slidenum">
              <a:rPr lang="pl-PL" smtClean="0"/>
              <a:t>‹#›</a:t>
            </a:fld>
            <a:endParaRPr lang="pl-PL"/>
          </a:p>
        </p:txBody>
      </p:sp>
    </p:spTree>
    <p:extLst>
      <p:ext uri="{BB962C8B-B14F-4D97-AF65-F5344CB8AC3E}">
        <p14:creationId xmlns:p14="http://schemas.microsoft.com/office/powerpoint/2010/main" val="172868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004DA3C2-0AC0-05B6-64F8-83FF215427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68696E3B-3900-6F9E-2C38-B1830B6F3C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514DE53-79E0-99C6-F328-B1B247140C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F8BD1E-E59E-4A2F-99BA-065B90653C7A}" type="datetimeFigureOut">
              <a:rPr lang="pl-PL" smtClean="0"/>
              <a:t>27.03.2026</a:t>
            </a:fld>
            <a:endParaRPr lang="pl-PL"/>
          </a:p>
        </p:txBody>
      </p:sp>
      <p:sp>
        <p:nvSpPr>
          <p:cNvPr id="5" name="Symbol zastępczy stopki 4">
            <a:extLst>
              <a:ext uri="{FF2B5EF4-FFF2-40B4-BE49-F238E27FC236}">
                <a16:creationId xmlns:a16="http://schemas.microsoft.com/office/drawing/2014/main" id="{BE8F4E66-DFD5-7DB9-BDCC-28806435E0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52B341E5-7B75-2F2B-5928-EBBBAD0D7A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620EA-3BE4-4F3C-806C-EEE90A7D816C}" type="slidenum">
              <a:rPr lang="pl-PL" smtClean="0"/>
              <a:t>‹#›</a:t>
            </a:fld>
            <a:endParaRPr lang="pl-PL"/>
          </a:p>
        </p:txBody>
      </p:sp>
    </p:spTree>
    <p:extLst>
      <p:ext uri="{BB962C8B-B14F-4D97-AF65-F5344CB8AC3E}">
        <p14:creationId xmlns:p14="http://schemas.microsoft.com/office/powerpoint/2010/main" val="30426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F2B94-BE71-DAFE-7627-8A4BCEADC18A}"/>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B601DE7D-2B15-F126-A50E-1B0894707D7E}"/>
              </a:ext>
            </a:extLst>
          </p:cNvPr>
          <p:cNvSpPr txBox="1"/>
          <p:nvPr/>
        </p:nvSpPr>
        <p:spPr>
          <a:xfrm>
            <a:off x="604434" y="5326021"/>
            <a:ext cx="10771322" cy="646331"/>
          </a:xfrm>
          <a:prstGeom prst="rect">
            <a:avLst/>
          </a:prstGeom>
          <a:noFill/>
        </p:spPr>
        <p:txBody>
          <a:bodyPr wrap="square" rtlCol="0">
            <a:spAutoFit/>
          </a:bodyPr>
          <a:lstStyle/>
          <a:p>
            <a:r>
              <a:rPr lang="pl-PL" dirty="0"/>
              <a:t>W karcie produktu na stronie sklepu jest bardzo dużo zmarnowanego miejsca po prawej stronie. Zdecydowanie za dużo</a:t>
            </a:r>
          </a:p>
        </p:txBody>
      </p:sp>
      <p:pic>
        <p:nvPicPr>
          <p:cNvPr id="3" name="Obraz 2">
            <a:extLst>
              <a:ext uri="{FF2B5EF4-FFF2-40B4-BE49-F238E27FC236}">
                <a16:creationId xmlns:a16="http://schemas.microsoft.com/office/drawing/2014/main" id="{78A7BA8F-30FE-A3C9-8681-B7C78985812C}"/>
              </a:ext>
            </a:extLst>
          </p:cNvPr>
          <p:cNvPicPr>
            <a:picLocks noChangeAspect="1"/>
          </p:cNvPicPr>
          <p:nvPr/>
        </p:nvPicPr>
        <p:blipFill>
          <a:blip r:embed="rId2"/>
          <a:stretch>
            <a:fillRect/>
          </a:stretch>
        </p:blipFill>
        <p:spPr>
          <a:xfrm>
            <a:off x="0" y="186717"/>
            <a:ext cx="12192000" cy="4512891"/>
          </a:xfrm>
          <a:prstGeom prst="rect">
            <a:avLst/>
          </a:prstGeom>
        </p:spPr>
      </p:pic>
    </p:spTree>
    <p:extLst>
      <p:ext uri="{BB962C8B-B14F-4D97-AF65-F5344CB8AC3E}">
        <p14:creationId xmlns:p14="http://schemas.microsoft.com/office/powerpoint/2010/main" val="3716332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0AF7F-680E-16E8-D681-02FE4A40C17C}"/>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ABC80982-A490-E529-F7C4-8FA79EC5DE55}"/>
              </a:ext>
            </a:extLst>
          </p:cNvPr>
          <p:cNvSpPr txBox="1"/>
          <p:nvPr/>
        </p:nvSpPr>
        <p:spPr>
          <a:xfrm>
            <a:off x="464345" y="5236369"/>
            <a:ext cx="10771322" cy="369332"/>
          </a:xfrm>
          <a:prstGeom prst="rect">
            <a:avLst/>
          </a:prstGeom>
          <a:noFill/>
        </p:spPr>
        <p:txBody>
          <a:bodyPr wrap="square" rtlCol="0">
            <a:spAutoFit/>
          </a:bodyPr>
          <a:lstStyle/>
          <a:p>
            <a:r>
              <a:rPr lang="pl-PL" dirty="0"/>
              <a:t>Czy w tych miejscach (którymkolwiek) będzie możliwość wstawienia filmu? Albo podpięcia filmu z </a:t>
            </a:r>
            <a:r>
              <a:rPr lang="pl-PL" dirty="0" err="1"/>
              <a:t>youtube</a:t>
            </a:r>
            <a:r>
              <a:rPr lang="pl-PL" dirty="0"/>
              <a:t>?</a:t>
            </a:r>
          </a:p>
        </p:txBody>
      </p:sp>
      <p:pic>
        <p:nvPicPr>
          <p:cNvPr id="4" name="Obraz 3">
            <a:extLst>
              <a:ext uri="{FF2B5EF4-FFF2-40B4-BE49-F238E27FC236}">
                <a16:creationId xmlns:a16="http://schemas.microsoft.com/office/drawing/2014/main" id="{DD4CDB7A-519E-5324-7D3E-EC982807E787}"/>
              </a:ext>
            </a:extLst>
          </p:cNvPr>
          <p:cNvPicPr>
            <a:picLocks noChangeAspect="1"/>
          </p:cNvPicPr>
          <p:nvPr/>
        </p:nvPicPr>
        <p:blipFill>
          <a:blip r:embed="rId2"/>
          <a:stretch>
            <a:fillRect/>
          </a:stretch>
        </p:blipFill>
        <p:spPr>
          <a:xfrm>
            <a:off x="607220" y="314325"/>
            <a:ext cx="9829129" cy="3987528"/>
          </a:xfrm>
          <a:prstGeom prst="rect">
            <a:avLst/>
          </a:prstGeom>
        </p:spPr>
      </p:pic>
    </p:spTree>
    <p:extLst>
      <p:ext uri="{BB962C8B-B14F-4D97-AF65-F5344CB8AC3E}">
        <p14:creationId xmlns:p14="http://schemas.microsoft.com/office/powerpoint/2010/main" val="219284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AEDC0-1D10-D8B1-4ED2-F91713DB5DD2}"/>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8040879C-1798-D927-E936-FBDCC956BAE1}"/>
              </a:ext>
            </a:extLst>
          </p:cNvPr>
          <p:cNvSpPr txBox="1"/>
          <p:nvPr/>
        </p:nvSpPr>
        <p:spPr>
          <a:xfrm>
            <a:off x="604434" y="5326021"/>
            <a:ext cx="10771322" cy="1754326"/>
          </a:xfrm>
          <a:prstGeom prst="rect">
            <a:avLst/>
          </a:prstGeom>
          <a:noFill/>
        </p:spPr>
        <p:txBody>
          <a:bodyPr wrap="square" rtlCol="0">
            <a:spAutoFit/>
          </a:bodyPr>
          <a:lstStyle/>
          <a:p>
            <a:r>
              <a:rPr lang="pl-PL" dirty="0"/>
              <a:t>Ponieważ nie mamy zakładek dla szczegółów produktu,  załączników, zawartości, Funkcji </a:t>
            </a:r>
            <a:r>
              <a:rPr lang="pl-PL" dirty="0" err="1"/>
              <a:t>etc</a:t>
            </a:r>
            <a:r>
              <a:rPr lang="pl-PL" dirty="0"/>
              <a:t> klienci muszą </a:t>
            </a:r>
            <a:r>
              <a:rPr lang="pl-PL" dirty="0" err="1"/>
              <a:t>scrollować</a:t>
            </a:r>
            <a:r>
              <a:rPr lang="pl-PL" dirty="0"/>
              <a:t> bardzo mocno w dół aby </a:t>
            </a:r>
            <a:r>
              <a:rPr lang="pl-PL" dirty="0" err="1"/>
              <a:t>dojśćdo</a:t>
            </a:r>
            <a:r>
              <a:rPr lang="pl-PL" dirty="0"/>
              <a:t> produktów powiązanych. Produkty powiązane są bardzo ważne, bo są to elementy wymienne do danego produktu, czyli wszelkie płucka, twarzyczki etc. Klienci korzystają z tej części aby znaleźć właściwy element do ich fantomu. Ta część musi być wyżej, lepiej dostępna dla klienta. Ewentualnie jakieś linki musiałyby być porobione na górze, które by przeprowadziły szybko klienta do tej części</a:t>
            </a:r>
          </a:p>
        </p:txBody>
      </p:sp>
      <p:pic>
        <p:nvPicPr>
          <p:cNvPr id="4" name="Obraz 3">
            <a:extLst>
              <a:ext uri="{FF2B5EF4-FFF2-40B4-BE49-F238E27FC236}">
                <a16:creationId xmlns:a16="http://schemas.microsoft.com/office/drawing/2014/main" id="{DEB64BE5-5A87-B0D3-F23B-141E7A333FC2}"/>
              </a:ext>
            </a:extLst>
          </p:cNvPr>
          <p:cNvPicPr>
            <a:picLocks noChangeAspect="1"/>
          </p:cNvPicPr>
          <p:nvPr/>
        </p:nvPicPr>
        <p:blipFill>
          <a:blip r:embed="rId2"/>
          <a:stretch>
            <a:fillRect/>
          </a:stretch>
        </p:blipFill>
        <p:spPr>
          <a:xfrm>
            <a:off x="0" y="327565"/>
            <a:ext cx="12192000" cy="4474082"/>
          </a:xfrm>
          <a:prstGeom prst="rect">
            <a:avLst/>
          </a:prstGeom>
        </p:spPr>
      </p:pic>
    </p:spTree>
    <p:extLst>
      <p:ext uri="{BB962C8B-B14F-4D97-AF65-F5344CB8AC3E}">
        <p14:creationId xmlns:p14="http://schemas.microsoft.com/office/powerpoint/2010/main" val="3571609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E8B84-C5F4-63D9-3115-A13C7F49FB6F}"/>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01F9B2BB-D6CD-C278-AE28-9D4F89697A08}"/>
              </a:ext>
            </a:extLst>
          </p:cNvPr>
          <p:cNvSpPr txBox="1"/>
          <p:nvPr/>
        </p:nvSpPr>
        <p:spPr>
          <a:xfrm>
            <a:off x="604434" y="5326021"/>
            <a:ext cx="10771322" cy="646331"/>
          </a:xfrm>
          <a:prstGeom prst="rect">
            <a:avLst/>
          </a:prstGeom>
          <a:noFill/>
        </p:spPr>
        <p:txBody>
          <a:bodyPr wrap="square" rtlCol="0">
            <a:spAutoFit/>
          </a:bodyPr>
          <a:lstStyle/>
          <a:p>
            <a:r>
              <a:rPr lang="pl-PL" dirty="0"/>
              <a:t>Tutaj jest dodana jakaś linia, dość ostra…. Poprzednie przejścia są łagodniejsze, milsze dla oka. Proszę o usunięcie tej linii. </a:t>
            </a:r>
          </a:p>
        </p:txBody>
      </p:sp>
      <p:pic>
        <p:nvPicPr>
          <p:cNvPr id="3" name="Obraz 2">
            <a:extLst>
              <a:ext uri="{FF2B5EF4-FFF2-40B4-BE49-F238E27FC236}">
                <a16:creationId xmlns:a16="http://schemas.microsoft.com/office/drawing/2014/main" id="{82BCA693-8BE9-B783-7537-3FE9BF107F9E}"/>
              </a:ext>
            </a:extLst>
          </p:cNvPr>
          <p:cNvPicPr>
            <a:picLocks noChangeAspect="1"/>
          </p:cNvPicPr>
          <p:nvPr/>
        </p:nvPicPr>
        <p:blipFill>
          <a:blip r:embed="rId2"/>
          <a:stretch>
            <a:fillRect/>
          </a:stretch>
        </p:blipFill>
        <p:spPr>
          <a:xfrm>
            <a:off x="0" y="1612865"/>
            <a:ext cx="12192000" cy="3632270"/>
          </a:xfrm>
          <a:prstGeom prst="rect">
            <a:avLst/>
          </a:prstGeom>
        </p:spPr>
      </p:pic>
    </p:spTree>
    <p:extLst>
      <p:ext uri="{BB962C8B-B14F-4D97-AF65-F5344CB8AC3E}">
        <p14:creationId xmlns:p14="http://schemas.microsoft.com/office/powerpoint/2010/main" val="30254103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B6D76-CC81-F6AF-C141-CB449AE40514}"/>
            </a:ext>
          </a:extLst>
        </p:cNvPr>
        <p:cNvGrpSpPr/>
        <p:nvPr/>
      </p:nvGrpSpPr>
      <p:grpSpPr>
        <a:xfrm>
          <a:off x="0" y="0"/>
          <a:ext cx="0" cy="0"/>
          <a:chOff x="0" y="0"/>
          <a:chExt cx="0" cy="0"/>
        </a:xfrm>
      </p:grpSpPr>
      <p:pic>
        <p:nvPicPr>
          <p:cNvPr id="7" name="Obraz 6">
            <a:extLst>
              <a:ext uri="{FF2B5EF4-FFF2-40B4-BE49-F238E27FC236}">
                <a16:creationId xmlns:a16="http://schemas.microsoft.com/office/drawing/2014/main" id="{C215DEF2-1307-7AF5-782A-C97446868B2B}"/>
              </a:ext>
            </a:extLst>
          </p:cNvPr>
          <p:cNvPicPr>
            <a:picLocks noChangeAspect="1"/>
          </p:cNvPicPr>
          <p:nvPr/>
        </p:nvPicPr>
        <p:blipFill>
          <a:blip r:embed="rId2"/>
          <a:stretch>
            <a:fillRect/>
          </a:stretch>
        </p:blipFill>
        <p:spPr>
          <a:xfrm>
            <a:off x="3286125" y="147253"/>
            <a:ext cx="5949652" cy="4410459"/>
          </a:xfrm>
          <a:prstGeom prst="rect">
            <a:avLst/>
          </a:prstGeom>
        </p:spPr>
      </p:pic>
      <p:sp>
        <p:nvSpPr>
          <p:cNvPr id="8" name="pole tekstowe 7">
            <a:extLst>
              <a:ext uri="{FF2B5EF4-FFF2-40B4-BE49-F238E27FC236}">
                <a16:creationId xmlns:a16="http://schemas.microsoft.com/office/drawing/2014/main" id="{A038AC55-E35A-13FE-B7A9-113CA3C984C2}"/>
              </a:ext>
            </a:extLst>
          </p:cNvPr>
          <p:cNvSpPr txBox="1"/>
          <p:nvPr/>
        </p:nvSpPr>
        <p:spPr>
          <a:xfrm>
            <a:off x="604434" y="5326021"/>
            <a:ext cx="10771322" cy="369332"/>
          </a:xfrm>
          <a:prstGeom prst="rect">
            <a:avLst/>
          </a:prstGeom>
          <a:noFill/>
        </p:spPr>
        <p:txBody>
          <a:bodyPr wrap="square" rtlCol="0">
            <a:spAutoFit/>
          </a:bodyPr>
          <a:lstStyle/>
          <a:p>
            <a:r>
              <a:rPr lang="pl-PL" dirty="0"/>
              <a:t>Jak wygląda sytuacja jeśli mamy wrzucone 2 różne produkty?</a:t>
            </a:r>
          </a:p>
        </p:txBody>
      </p:sp>
    </p:spTree>
    <p:extLst>
      <p:ext uri="{BB962C8B-B14F-4D97-AF65-F5344CB8AC3E}">
        <p14:creationId xmlns:p14="http://schemas.microsoft.com/office/powerpoint/2010/main" val="125214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A3D03-E0AF-D569-C767-98571B3118EC}"/>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8AAF4318-52E3-B696-DC06-88EF3E02C67E}"/>
              </a:ext>
            </a:extLst>
          </p:cNvPr>
          <p:cNvSpPr txBox="1"/>
          <p:nvPr/>
        </p:nvSpPr>
        <p:spPr>
          <a:xfrm>
            <a:off x="604434" y="5326021"/>
            <a:ext cx="10771322" cy="369332"/>
          </a:xfrm>
          <a:prstGeom prst="rect">
            <a:avLst/>
          </a:prstGeom>
          <a:noFill/>
        </p:spPr>
        <p:txBody>
          <a:bodyPr wrap="square" rtlCol="0">
            <a:spAutoFit/>
          </a:bodyPr>
          <a:lstStyle/>
          <a:p>
            <a:r>
              <a:rPr lang="pl-PL" dirty="0"/>
              <a:t>Na jakiej podstawie będą wybierane te produkty?</a:t>
            </a:r>
          </a:p>
        </p:txBody>
      </p:sp>
      <p:pic>
        <p:nvPicPr>
          <p:cNvPr id="3" name="Obraz 2">
            <a:extLst>
              <a:ext uri="{FF2B5EF4-FFF2-40B4-BE49-F238E27FC236}">
                <a16:creationId xmlns:a16="http://schemas.microsoft.com/office/drawing/2014/main" id="{A32A529D-00DA-0D44-A6AF-C0BA4F6B4CF0}"/>
              </a:ext>
            </a:extLst>
          </p:cNvPr>
          <p:cNvPicPr>
            <a:picLocks noChangeAspect="1"/>
          </p:cNvPicPr>
          <p:nvPr/>
        </p:nvPicPr>
        <p:blipFill>
          <a:blip r:embed="rId2"/>
          <a:stretch>
            <a:fillRect/>
          </a:stretch>
        </p:blipFill>
        <p:spPr>
          <a:xfrm>
            <a:off x="1921668" y="112908"/>
            <a:ext cx="6843805" cy="4994873"/>
          </a:xfrm>
          <a:prstGeom prst="rect">
            <a:avLst/>
          </a:prstGeom>
        </p:spPr>
      </p:pic>
    </p:spTree>
    <p:extLst>
      <p:ext uri="{BB962C8B-B14F-4D97-AF65-F5344CB8AC3E}">
        <p14:creationId xmlns:p14="http://schemas.microsoft.com/office/powerpoint/2010/main" val="273147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671A8-1C96-C51D-8417-C0F9302729AD}"/>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634F334F-88B8-5037-A00A-11C97A32B36C}"/>
              </a:ext>
            </a:extLst>
          </p:cNvPr>
          <p:cNvSpPr txBox="1"/>
          <p:nvPr/>
        </p:nvSpPr>
        <p:spPr>
          <a:xfrm>
            <a:off x="604434" y="5326021"/>
            <a:ext cx="10771322" cy="923330"/>
          </a:xfrm>
          <a:prstGeom prst="rect">
            <a:avLst/>
          </a:prstGeom>
          <a:noFill/>
        </p:spPr>
        <p:txBody>
          <a:bodyPr wrap="square" rtlCol="0">
            <a:spAutoFit/>
          </a:bodyPr>
          <a:lstStyle/>
          <a:p>
            <a:r>
              <a:rPr lang="pl-PL" dirty="0"/>
              <a:t>Większość naszych klientów kupuje na fakturę, gdyż prowadzą działalność gospodarczą. Myślę, że lepiej byłoby ukazać ceny netto, bo tymi są bardziej zainteresowana. Chyba że prawnie nie możemy podawać tutaj cen netto?</a:t>
            </a:r>
          </a:p>
        </p:txBody>
      </p:sp>
      <p:pic>
        <p:nvPicPr>
          <p:cNvPr id="4" name="Obraz 3">
            <a:extLst>
              <a:ext uri="{FF2B5EF4-FFF2-40B4-BE49-F238E27FC236}">
                <a16:creationId xmlns:a16="http://schemas.microsoft.com/office/drawing/2014/main" id="{8114C602-52C1-BDFF-C57E-D4EF904CFB45}"/>
              </a:ext>
            </a:extLst>
          </p:cNvPr>
          <p:cNvPicPr>
            <a:picLocks noChangeAspect="1"/>
          </p:cNvPicPr>
          <p:nvPr/>
        </p:nvPicPr>
        <p:blipFill>
          <a:blip r:embed="rId2"/>
          <a:stretch>
            <a:fillRect/>
          </a:stretch>
        </p:blipFill>
        <p:spPr>
          <a:xfrm>
            <a:off x="2271712" y="214624"/>
            <a:ext cx="7017582" cy="5111397"/>
          </a:xfrm>
          <a:prstGeom prst="rect">
            <a:avLst/>
          </a:prstGeom>
        </p:spPr>
      </p:pic>
    </p:spTree>
    <p:extLst>
      <p:ext uri="{BB962C8B-B14F-4D97-AF65-F5344CB8AC3E}">
        <p14:creationId xmlns:p14="http://schemas.microsoft.com/office/powerpoint/2010/main" val="947082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6BB51-1236-B3DA-B24B-368E109344FE}"/>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5FEAAEFD-47D3-04C4-2E73-473F38B0BC72}"/>
              </a:ext>
            </a:extLst>
          </p:cNvPr>
          <p:cNvSpPr txBox="1"/>
          <p:nvPr/>
        </p:nvSpPr>
        <p:spPr>
          <a:xfrm>
            <a:off x="604434" y="5326021"/>
            <a:ext cx="10771322" cy="369332"/>
          </a:xfrm>
          <a:prstGeom prst="rect">
            <a:avLst/>
          </a:prstGeom>
          <a:noFill/>
        </p:spPr>
        <p:txBody>
          <a:bodyPr wrap="square" rtlCol="0">
            <a:spAutoFit/>
          </a:bodyPr>
          <a:lstStyle/>
          <a:p>
            <a:r>
              <a:rPr lang="pl-PL" dirty="0"/>
              <a:t>Trochę ciasno. Proszę o zwiększenie odległości pomiędzy tymi elementami. </a:t>
            </a:r>
          </a:p>
        </p:txBody>
      </p:sp>
      <p:pic>
        <p:nvPicPr>
          <p:cNvPr id="3" name="Obraz 2">
            <a:extLst>
              <a:ext uri="{FF2B5EF4-FFF2-40B4-BE49-F238E27FC236}">
                <a16:creationId xmlns:a16="http://schemas.microsoft.com/office/drawing/2014/main" id="{050CBBEE-3D7C-4F90-6A2D-9D5B82A3FFB3}"/>
              </a:ext>
            </a:extLst>
          </p:cNvPr>
          <p:cNvPicPr>
            <a:picLocks noChangeAspect="1"/>
          </p:cNvPicPr>
          <p:nvPr/>
        </p:nvPicPr>
        <p:blipFill>
          <a:blip r:embed="rId2"/>
          <a:stretch>
            <a:fillRect/>
          </a:stretch>
        </p:blipFill>
        <p:spPr>
          <a:xfrm>
            <a:off x="3262178" y="656366"/>
            <a:ext cx="5239019" cy="2502029"/>
          </a:xfrm>
          <a:prstGeom prst="rect">
            <a:avLst/>
          </a:prstGeom>
        </p:spPr>
      </p:pic>
    </p:spTree>
    <p:extLst>
      <p:ext uri="{BB962C8B-B14F-4D97-AF65-F5344CB8AC3E}">
        <p14:creationId xmlns:p14="http://schemas.microsoft.com/office/powerpoint/2010/main" val="350163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78A5D-C3E9-64D6-3EDE-D72DDB41D010}"/>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29FE7BD1-8F53-E9E5-F6C0-F6E0B44F0B1D}"/>
              </a:ext>
            </a:extLst>
          </p:cNvPr>
          <p:cNvSpPr txBox="1"/>
          <p:nvPr/>
        </p:nvSpPr>
        <p:spPr>
          <a:xfrm>
            <a:off x="511565" y="4640221"/>
            <a:ext cx="10771322" cy="923330"/>
          </a:xfrm>
          <a:prstGeom prst="rect">
            <a:avLst/>
          </a:prstGeom>
          <a:noFill/>
        </p:spPr>
        <p:txBody>
          <a:bodyPr wrap="square" rtlCol="0">
            <a:spAutoFit/>
          </a:bodyPr>
          <a:lstStyle/>
          <a:p>
            <a:r>
              <a:rPr lang="pl-PL" dirty="0"/>
              <a:t>Czy to ma być najniższa cena z 30 dni przed obniżką, czy najniższa cena z 30 dni?</a:t>
            </a:r>
            <a:br>
              <a:rPr lang="pl-PL" dirty="0"/>
            </a:br>
            <a:r>
              <a:rPr lang="pl-PL" dirty="0"/>
              <a:t>Jeśli to pierwsze to powinniśmy chyba dodać słowa „przed </a:t>
            </a:r>
            <a:r>
              <a:rPr lang="pl-PL" dirty="0" err="1"/>
              <a:t>obiżką</a:t>
            </a:r>
            <a:r>
              <a:rPr lang="pl-PL" dirty="0"/>
              <a:t>”</a:t>
            </a:r>
            <a:br>
              <a:rPr lang="pl-PL" dirty="0"/>
            </a:br>
            <a:r>
              <a:rPr lang="pl-PL" dirty="0"/>
              <a:t>Jeśli drugie to tekst ten powinien się wyświetlać również przy produktach z regularną ceną.</a:t>
            </a:r>
          </a:p>
        </p:txBody>
      </p:sp>
      <p:pic>
        <p:nvPicPr>
          <p:cNvPr id="4" name="Obraz 3">
            <a:extLst>
              <a:ext uri="{FF2B5EF4-FFF2-40B4-BE49-F238E27FC236}">
                <a16:creationId xmlns:a16="http://schemas.microsoft.com/office/drawing/2014/main" id="{04483C62-6AC2-5644-FBF6-102D3022E728}"/>
              </a:ext>
            </a:extLst>
          </p:cNvPr>
          <p:cNvPicPr>
            <a:picLocks noChangeAspect="1"/>
          </p:cNvPicPr>
          <p:nvPr/>
        </p:nvPicPr>
        <p:blipFill>
          <a:blip r:embed="rId2"/>
          <a:stretch>
            <a:fillRect/>
          </a:stretch>
        </p:blipFill>
        <p:spPr>
          <a:xfrm>
            <a:off x="3679784" y="1101980"/>
            <a:ext cx="4618120" cy="1425063"/>
          </a:xfrm>
          <a:prstGeom prst="rect">
            <a:avLst/>
          </a:prstGeom>
        </p:spPr>
      </p:pic>
    </p:spTree>
    <p:extLst>
      <p:ext uri="{BB962C8B-B14F-4D97-AF65-F5344CB8AC3E}">
        <p14:creationId xmlns:p14="http://schemas.microsoft.com/office/powerpoint/2010/main" val="20752239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F4864-471D-87D8-238B-6B9E61F1C9B0}"/>
            </a:ext>
          </a:extLst>
        </p:cNvPr>
        <p:cNvGrpSpPr/>
        <p:nvPr/>
      </p:nvGrpSpPr>
      <p:grpSpPr>
        <a:xfrm>
          <a:off x="0" y="0"/>
          <a:ext cx="0" cy="0"/>
          <a:chOff x="0" y="0"/>
          <a:chExt cx="0" cy="0"/>
        </a:xfrm>
      </p:grpSpPr>
      <p:sp>
        <p:nvSpPr>
          <p:cNvPr id="5" name="pole tekstowe 4">
            <a:extLst>
              <a:ext uri="{FF2B5EF4-FFF2-40B4-BE49-F238E27FC236}">
                <a16:creationId xmlns:a16="http://schemas.microsoft.com/office/drawing/2014/main" id="{225A9019-7426-E434-E186-2D0AAAEBCE56}"/>
              </a:ext>
            </a:extLst>
          </p:cNvPr>
          <p:cNvSpPr txBox="1"/>
          <p:nvPr/>
        </p:nvSpPr>
        <p:spPr>
          <a:xfrm>
            <a:off x="540140" y="5826084"/>
            <a:ext cx="10771322" cy="369332"/>
          </a:xfrm>
          <a:prstGeom prst="rect">
            <a:avLst/>
          </a:prstGeom>
          <a:noFill/>
        </p:spPr>
        <p:txBody>
          <a:bodyPr wrap="square" rtlCol="0">
            <a:spAutoFit/>
          </a:bodyPr>
          <a:lstStyle/>
          <a:p>
            <a:r>
              <a:rPr lang="pl-PL" dirty="0"/>
              <a:t>Proszę zmienić treść na : Zostaw swój e-mail, a poinformujemy Cię gdy produkt będzie dostępny.</a:t>
            </a:r>
          </a:p>
        </p:txBody>
      </p:sp>
      <p:pic>
        <p:nvPicPr>
          <p:cNvPr id="7" name="Obraz 6">
            <a:extLst>
              <a:ext uri="{FF2B5EF4-FFF2-40B4-BE49-F238E27FC236}">
                <a16:creationId xmlns:a16="http://schemas.microsoft.com/office/drawing/2014/main" id="{BD2E5151-A7AB-80DC-BBB7-71D365F2DEDD}"/>
              </a:ext>
            </a:extLst>
          </p:cNvPr>
          <p:cNvPicPr>
            <a:picLocks noChangeAspect="1"/>
          </p:cNvPicPr>
          <p:nvPr/>
        </p:nvPicPr>
        <p:blipFill>
          <a:blip r:embed="rId2"/>
          <a:stretch>
            <a:fillRect/>
          </a:stretch>
        </p:blipFill>
        <p:spPr>
          <a:xfrm>
            <a:off x="2701768" y="854812"/>
            <a:ext cx="6102664" cy="2190863"/>
          </a:xfrm>
          <a:prstGeom prst="rect">
            <a:avLst/>
          </a:prstGeom>
        </p:spPr>
      </p:pic>
    </p:spTree>
    <p:extLst>
      <p:ext uri="{BB962C8B-B14F-4D97-AF65-F5344CB8AC3E}">
        <p14:creationId xmlns:p14="http://schemas.microsoft.com/office/powerpoint/2010/main" val="3631448675"/>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271</TotalTime>
  <Words>280</Words>
  <Application>Microsoft Office PowerPoint</Application>
  <PresentationFormat>Panoramiczny</PresentationFormat>
  <Paragraphs>10</Paragraphs>
  <Slides>10</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10</vt:i4>
      </vt:variant>
    </vt:vector>
  </HeadingPairs>
  <TitlesOfParts>
    <vt:vector size="14" baseType="lpstr">
      <vt:lpstr>Aptos</vt:lpstr>
      <vt:lpstr>Aptos Display</vt:lpstr>
      <vt:lpstr>Arial</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Ania Fujak</dc:creator>
  <cp:lastModifiedBy>Ania Fujak</cp:lastModifiedBy>
  <cp:revision>5</cp:revision>
  <dcterms:created xsi:type="dcterms:W3CDTF">2026-03-16T10:38:04Z</dcterms:created>
  <dcterms:modified xsi:type="dcterms:W3CDTF">2026-03-27T09:55:40Z</dcterms:modified>
</cp:coreProperties>
</file>