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7" r:id="rId3"/>
    <p:sldId id="274" r:id="rId4"/>
    <p:sldId id="275" r:id="rId5"/>
    <p:sldId id="276" r:id="rId6"/>
    <p:sldId id="278" r:id="rId7"/>
    <p:sldId id="279" r:id="rId8"/>
    <p:sldId id="280" r:id="rId9"/>
    <p:sldId id="281" r:id="rId10"/>
    <p:sldId id="282" r:id="rId11"/>
    <p:sldId id="283" r:id="rId12"/>
    <p:sldId id="284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66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818335-0A5E-0D6A-5C89-8A676AB73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957A0435-9954-3906-DADD-0BB28594B7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19801D0-1FA0-BD23-CEF8-A587BA212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82F25CF-30CD-ABE2-8CF9-C4FC79B03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9EC5F18-AD27-0CC2-6A5D-C883F5888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4559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43F31E-C9C1-EA6B-1698-241362D4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82B4DE-00E7-7838-C92F-69CA7A879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78B00F6-EB3C-B375-B6FD-FE163555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D7BC871-3D1A-9BB3-9898-2FEACCD1A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44E7F86-AEFF-631E-0506-801DD424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80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83D87E-7B6F-AA2C-3ACA-2BFF9E880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C2B06CD-6D6E-A22D-7A05-98F1C6A0B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FFBAA8F-C780-F378-257F-37D124105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15747B-86AA-908D-8697-79F47BD98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0749F12-A1C6-7331-0AB6-1803EED8C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984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39D708-E2BF-4A0F-8FA2-C422B346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5DFC812-903E-43C2-93C5-90C99A4ED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3920584-B4B3-C01E-4226-789D5E783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0B33302-0ADF-F066-E33F-74DF63E05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2F4B21C-9548-703A-F94A-11B320B67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881113F-0C73-DF4E-2564-F95993E1F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6689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FB10D5-1D2C-0EC4-2234-3DD2FBFA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8EFA74C-BB6D-00A0-06FF-C6B45F3F4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2FA2A61-60F2-9865-30AD-9E8A91CD7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D222405-6CAD-C845-F34A-F6872FF161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77D9CF12-65DA-CBAB-B91E-C89A46252D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83212F-51A6-5F9D-3900-BDFCF7C9A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3F987A6A-ADD5-D4D7-D78F-13EA9962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AB52156-1AC0-DD63-FE15-EFF4B42E4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703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D3F4478-0329-91AD-C036-74C0CC8E9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176E77D-8C5B-1474-95F8-168EB0D9E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ED520AAA-D4F1-FCFB-783B-487EE41D4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F68E5EA-46C9-40C8-329A-25E50D5DA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7528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77A8520-8007-EF3C-B3F0-C4608113F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BED44AF-AA02-625D-92B8-76543226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5A0B2FF-1DA8-E7CE-595D-A370EA083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776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D635C1B-21AF-6309-4123-4CEFE844B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BA0634-7C6F-68B6-3389-B3C779102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562AC99-DA4C-44BC-A377-EBED92439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66880178-8215-2A62-9EA5-6561BB856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CE1949F-A011-82E4-CC19-7DA8D2B55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EBED771-D5F6-1036-2943-6CB62DD11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6864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7E405B-E6DF-C9E8-C51C-2A1793B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B2A7069-58CF-47AD-4197-CB0D3FC7FD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ABF86BF-8934-7B05-7AA5-C502F964D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7632CF8-E154-6A6C-E134-156F1CF97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108754C-8252-6042-AF03-FAAB22EFF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E8AD9E7-771E-2A46-976A-28E219B8D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5528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4383CB1-A01D-AEC5-065B-605BD70B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A672DBB-1178-3D13-8671-648AACE39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C762F7E-053E-AB28-2C15-305CA6940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DC94B6-7593-5D1C-29BD-E760BE1F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A94B016-5420-E92B-ECE4-04153BD54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2995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B0D0B8BF-67FF-B7AD-8962-7C5F3A3AF8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75FF242-01E8-0FD7-E28C-34BF3658F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D87E06-615D-192C-58D7-4BF306D95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B5D8E9E-DD31-C6C4-D48D-49882DFA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67960A-683D-123C-FA36-0F0BA4795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868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004DA3C2-0AC0-05B6-64F8-83FF21542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8696E3B-3900-6F9E-2C38-B1830B6F3C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514DE53-79E0-99C6-F328-B1B247140C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8BD1E-E59E-4A2F-99BA-065B90653C7A}" type="datetimeFigureOut">
              <a:rPr lang="pl-PL" smtClean="0"/>
              <a:t>18.03.2026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E8F4E66-DFD5-7DB9-BDCC-28806435E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2B341E5-7B75-2F2B-5928-EBBBAD0D7A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B620EA-3BE4-4F3C-806C-EEE90A7D816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2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patagonia.com/shop/womens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patagonia.com/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F2B94-BE71-DAFE-7627-8A4BCEAD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B601DE7D-2B15-F126-A50E-1B0894707D7E}"/>
              </a:ext>
            </a:extLst>
          </p:cNvPr>
          <p:cNvSpPr txBox="1"/>
          <p:nvPr/>
        </p:nvSpPr>
        <p:spPr>
          <a:xfrm>
            <a:off x="604434" y="5326021"/>
            <a:ext cx="1077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Ta ikonka u mnie przy ustawieniu monitora na 100% jest zbyt blisko krawędzi . Nie wiem czy jest to kwestia mojego monitora czy też skalowania, ale proszę o sprawdzenie skalowania.</a:t>
            </a:r>
          </a:p>
        </p:txBody>
      </p:sp>
      <p:pic>
        <p:nvPicPr>
          <p:cNvPr id="4" name="Obraz 3" descr="Obraz zawierający tekst, Oprogramowanie multimedialne, oprogramowanie, Oprogramowanie graficzne&#10;&#10;Zawartość wygenerowana przez AI może być niepoprawna.">
            <a:extLst>
              <a:ext uri="{FF2B5EF4-FFF2-40B4-BE49-F238E27FC236}">
                <a16:creationId xmlns:a16="http://schemas.microsoft.com/office/drawing/2014/main" id="{261BF446-0D72-DF6D-6C14-799280489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2661" y="658557"/>
            <a:ext cx="8466554" cy="224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32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90AF7F-680E-16E8-D681-02FE4A40C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ABC80982-A490-E529-F7C4-8FA79EC5DE55}"/>
              </a:ext>
            </a:extLst>
          </p:cNvPr>
          <p:cNvSpPr txBox="1"/>
          <p:nvPr/>
        </p:nvSpPr>
        <p:spPr>
          <a:xfrm>
            <a:off x="700088" y="3429000"/>
            <a:ext cx="107713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Zastanawia mnie nadal główne menu. Strasznie dużo nam się w nim dzieje i wolałabym to maksymalnie uprościć i pozbyć się wszelkich zbędnych elementów. Na przykład te strzałki skierowane w dół wg mnie są zbędne i tylko zawierają miejsce. Czy możemy je usunąć??</a:t>
            </a:r>
            <a:br>
              <a:rPr lang="pl-PL" dirty="0"/>
            </a:br>
            <a:br>
              <a:rPr lang="pl-PL" dirty="0"/>
            </a:br>
            <a:r>
              <a:rPr lang="pl-PL" dirty="0"/>
              <a:t>Co jeszcze możemy zrobić aby uprościć i </a:t>
            </a:r>
            <a:r>
              <a:rPr lang="pl-PL" dirty="0" err="1"/>
              <a:t>czyczyścić</a:t>
            </a:r>
            <a:r>
              <a:rPr lang="pl-PL" dirty="0"/>
              <a:t> to menu?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5F3104B-0C5E-3A4F-3950-CCF774F54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8" y="885648"/>
            <a:ext cx="10537031" cy="67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4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AEDC0-1D10-D8B1-4ED2-F91713DB5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8040879C-1798-D927-E936-FBDCC956BAE1}"/>
              </a:ext>
            </a:extLst>
          </p:cNvPr>
          <p:cNvSpPr txBox="1"/>
          <p:nvPr/>
        </p:nvSpPr>
        <p:spPr>
          <a:xfrm>
            <a:off x="604434" y="5326021"/>
            <a:ext cx="1077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Ta przerwa jest dość duża… czy możemy ją zmniejszyć, bo zależało nam na tym aby zmniejszyć ten element, aby nie zajmował całej strony, ale nadal tylko on jest widoczny</a:t>
            </a:r>
          </a:p>
        </p:txBody>
      </p:sp>
      <p:pic>
        <p:nvPicPr>
          <p:cNvPr id="3" name="Obraz 2" descr="Obraz zawierający tekst, zrzut ekranu&#10;&#10;Zawartość wygenerowana przez AI może być niepoprawna.">
            <a:extLst>
              <a:ext uri="{FF2B5EF4-FFF2-40B4-BE49-F238E27FC236}">
                <a16:creationId xmlns:a16="http://schemas.microsoft.com/office/drawing/2014/main" id="{E5DC4C52-A9C1-AB1E-C9A3-A7EC4187B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" y="731365"/>
            <a:ext cx="12192000" cy="32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609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E8B84-C5F4-63D9-3115-A13C7F49F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01F9B2BB-D6CD-C278-AE28-9D4F89697A08}"/>
              </a:ext>
            </a:extLst>
          </p:cNvPr>
          <p:cNvSpPr txBox="1"/>
          <p:nvPr/>
        </p:nvSpPr>
        <p:spPr>
          <a:xfrm>
            <a:off x="604434" y="5326021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Znowu bardzo duże przerwy. Chyba zbyt duże. </a:t>
            </a:r>
          </a:p>
        </p:txBody>
      </p:sp>
      <p:pic>
        <p:nvPicPr>
          <p:cNvPr id="4" name="Obraz 3" descr="Obraz zawierający zrzut ekranu, osoba&#10;&#10;Zawartość wygenerowana przez AI może być niepoprawna.">
            <a:extLst>
              <a:ext uri="{FF2B5EF4-FFF2-40B4-BE49-F238E27FC236}">
                <a16:creationId xmlns:a16="http://schemas.microsoft.com/office/drawing/2014/main" id="{212A77CF-5BB6-DE0F-2AB1-52F402713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918"/>
            <a:ext cx="12192000" cy="553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410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B6D76-CC81-F6AF-C141-CB449AE40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8EBDCDE9-48FC-AD50-7C9A-AA73F0BACBBE}"/>
              </a:ext>
            </a:extLst>
          </p:cNvPr>
          <p:cNvSpPr txBox="1"/>
          <p:nvPr/>
        </p:nvSpPr>
        <p:spPr>
          <a:xfrm>
            <a:off x="604434" y="5326021"/>
            <a:ext cx="10771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Przy 100% na monitorze ucina mi cały prawy bok…. Przy 90% procentach dopiero cała strona jest widoczna. Nie wiem czy to tylko problem na moim monitorze, czy generalnie na innych urządzeniach też będzie występował ten błąd.</a:t>
            </a:r>
          </a:p>
        </p:txBody>
      </p:sp>
      <p:pic>
        <p:nvPicPr>
          <p:cNvPr id="3" name="Obraz 2" descr="Obraz zawierający zrzut ekranu, osoba, w pomieszczeniu, kobieta&#10;&#10;Zawartość wygenerowana przez AI może być niepoprawna.">
            <a:extLst>
              <a:ext uri="{FF2B5EF4-FFF2-40B4-BE49-F238E27FC236}">
                <a16:creationId xmlns:a16="http://schemas.microsoft.com/office/drawing/2014/main" id="{78A55B3F-2B63-E896-B328-314BACD28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" y="384694"/>
            <a:ext cx="12192000" cy="388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4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A3D03-E0AF-D569-C767-98571B311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8AAF4318-52E3-B696-DC06-88EF3E02C67E}"/>
              </a:ext>
            </a:extLst>
          </p:cNvPr>
          <p:cNvSpPr txBox="1"/>
          <p:nvPr/>
        </p:nvSpPr>
        <p:spPr>
          <a:xfrm>
            <a:off x="604434" y="5326021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Bez tych kreseczek poproszę.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D173A17-1371-BDF7-0D1D-CFF7762F0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905" y="198418"/>
            <a:ext cx="12192000" cy="360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76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671A8-1C96-C51D-8417-C0F930272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634F334F-88B8-5037-A00A-11C97A32B36C}"/>
              </a:ext>
            </a:extLst>
          </p:cNvPr>
          <p:cNvSpPr txBox="1"/>
          <p:nvPr/>
        </p:nvSpPr>
        <p:spPr>
          <a:xfrm>
            <a:off x="604434" y="5326021"/>
            <a:ext cx="10771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Jeśli w takim układzie miałby zostać zachowany to zdecydowanie bez cen bym pokazywała podpowiedzi oraz te szare kreseczki rozdzielające nie podobają mi się. Proszę spojrzeć na rozwiązanie wyszukiwania na </a:t>
            </a:r>
            <a:r>
              <a:rPr lang="pl-PL" dirty="0">
                <a:hlinkClick r:id="rId2"/>
              </a:rPr>
              <a:t>https://www.patagonia.com/shop/womens</a:t>
            </a:r>
            <a:r>
              <a:rPr lang="pl-PL" dirty="0"/>
              <a:t> .... Czy u nas dałoby się wprowadzić coś podobnego?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C960F2A-B2F9-E9AC-B0A5-9F6EA7C4F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26" y="451877"/>
            <a:ext cx="5280591" cy="434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82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6BB51-1236-B3DA-B24B-368E10934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5FEAAEFD-47D3-04C4-2E73-473F38B0BC72}"/>
              </a:ext>
            </a:extLst>
          </p:cNvPr>
          <p:cNvSpPr txBox="1"/>
          <p:nvPr/>
        </p:nvSpPr>
        <p:spPr>
          <a:xfrm>
            <a:off x="604434" y="5326021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OK, bez uwag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D691255-92ED-DC68-75E3-D10A329A4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9410" y="499711"/>
            <a:ext cx="4782997" cy="410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39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78A5D-C3E9-64D6-3EDE-D72DDB41D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9FE7BD1-8F53-E9E5-F6C0-F6E0B44F0B1D}"/>
              </a:ext>
            </a:extLst>
          </p:cNvPr>
          <p:cNvSpPr txBox="1"/>
          <p:nvPr/>
        </p:nvSpPr>
        <p:spPr>
          <a:xfrm>
            <a:off x="540140" y="5826084"/>
            <a:ext cx="10771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Strasznie dużo się tutaj dzieje. Strasznie ciężko się zrobiło. Czy można to jakoś uprościć? Proszę spojrzeć jeszcze na stronę mobilną </a:t>
            </a:r>
            <a:r>
              <a:rPr lang="pl-PL" dirty="0" err="1"/>
              <a:t>patagonia</a:t>
            </a:r>
            <a:r>
              <a:rPr lang="pl-PL" dirty="0"/>
              <a:t>, bo wydaje mi się, że prościej niż oni mają już nie można zrobić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BA825A7-9914-D0E9-4FFC-CE0EAF14F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0361" y="-143843"/>
            <a:ext cx="8291278" cy="56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23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F4864-471D-87D8-238B-6B9E61F1C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225A9019-7426-E434-E186-2D0AAAEBCE56}"/>
              </a:ext>
            </a:extLst>
          </p:cNvPr>
          <p:cNvSpPr txBox="1"/>
          <p:nvPr/>
        </p:nvSpPr>
        <p:spPr>
          <a:xfrm>
            <a:off x="540140" y="5826084"/>
            <a:ext cx="10771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Proszę spojrzeć na tą sekcję na </a:t>
            </a:r>
            <a:r>
              <a:rPr lang="pl-PL" dirty="0">
                <a:hlinkClick r:id="rId2"/>
              </a:rPr>
              <a:t>www.patagonia.com</a:t>
            </a:r>
            <a:r>
              <a:rPr lang="pl-PL" dirty="0"/>
              <a:t> … czy u nas da się coś takiego zrobić? Zamiast rozwijać menu w dół, przeskakują pomiędzy kategoriami. Jeśli nie to wówczas przynajmniej usuńmy poziome kreseczki oddzielające poszczególne podkategorie.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3971977-6441-FE4D-1C12-1B0A06562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9101" y="499549"/>
            <a:ext cx="4783343" cy="462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48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50926-1737-4D27-8B85-89134A184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18ECDFC5-D4C7-7E15-9320-784DEAF339C4}"/>
              </a:ext>
            </a:extLst>
          </p:cNvPr>
          <p:cNvSpPr txBox="1"/>
          <p:nvPr/>
        </p:nvSpPr>
        <p:spPr>
          <a:xfrm>
            <a:off x="540140" y="5826084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Bez uwag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4CA1B14D-C889-D169-195C-FA6594719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978" y="657225"/>
            <a:ext cx="2973494" cy="442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50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D01C1-32BB-9F68-2136-F12324295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DA4CD6D7-C3BD-E44E-3444-BD0C60F42AFF}"/>
              </a:ext>
            </a:extLst>
          </p:cNvPr>
          <p:cNvSpPr txBox="1"/>
          <p:nvPr/>
        </p:nvSpPr>
        <p:spPr>
          <a:xfrm>
            <a:off x="540140" y="5826084"/>
            <a:ext cx="10771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Uwagi takie same jak w przypadku strony internetowej. </a:t>
            </a:r>
            <a:r>
              <a:rPr lang="pl-PL" dirty="0" err="1"/>
              <a:t>Sticky</a:t>
            </a:r>
            <a:r>
              <a:rPr lang="pl-PL" dirty="0"/>
              <a:t> </a:t>
            </a:r>
            <a:r>
              <a:rPr lang="pl-PL" dirty="0" err="1"/>
              <a:t>header</a:t>
            </a:r>
            <a:r>
              <a:rPr lang="pl-PL" dirty="0"/>
              <a:t> and </a:t>
            </a:r>
            <a:r>
              <a:rPr lang="pl-PL" dirty="0" err="1"/>
              <a:t>cookies</a:t>
            </a:r>
            <a:r>
              <a:rPr lang="pl-PL" dirty="0"/>
              <a:t> – </a:t>
            </a:r>
            <a:r>
              <a:rPr lang="pl-PL"/>
              <a:t>brak uwag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E8CFA8C-3B37-2D52-0481-0B130E66A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736" y="662584"/>
            <a:ext cx="2412111" cy="400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5810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</TotalTime>
  <Words>336</Words>
  <Application>Microsoft Office PowerPoint</Application>
  <PresentationFormat>Panoramiczny</PresentationFormat>
  <Paragraphs>12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Ania Fujak</dc:creator>
  <cp:lastModifiedBy>Ania Fujak</cp:lastModifiedBy>
  <cp:revision>4</cp:revision>
  <dcterms:created xsi:type="dcterms:W3CDTF">2026-03-16T10:38:04Z</dcterms:created>
  <dcterms:modified xsi:type="dcterms:W3CDTF">2026-03-18T08:36:11Z</dcterms:modified>
</cp:coreProperties>
</file>