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  <p:sldId id="274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1" r:id="rId19"/>
    <p:sldId id="273" r:id="rId2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82" d="100"/>
          <a:sy n="82" d="100"/>
        </p:scale>
        <p:origin x="21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818335-0A5E-0D6A-5C89-8A676AB73D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57A0435-9954-3906-DADD-0BB28594B7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19801D0-1FA0-BD23-CEF8-A587BA212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16.03.2026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82F25CF-30CD-ABE2-8CF9-C4FC79B03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9EC5F18-AD27-0CC2-6A5D-C883F5888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4559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43F31E-C9C1-EA6B-1698-241362D49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82B4DE-00E7-7838-C92F-69CA7A879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78B00F6-EB3C-B375-B6FD-FE1635553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16.03.2026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D7BC871-3D1A-9BB3-9898-2FEACCD1A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44E7F86-AEFF-631E-0506-801DD4242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809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83D87E-7B6F-AA2C-3ACA-2BFF9E880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C2B06CD-6D6E-A22D-7A05-98F1C6A0B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FFBAA8F-C780-F378-257F-37D124105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16.03.2026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15747B-86AA-908D-8697-79F47BD98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0749F12-A1C6-7331-0AB6-1803EED8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984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39D708-E2BF-4A0F-8FA2-C422B346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DFC812-903E-43C2-93C5-90C99A4ED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3920584-B4B3-C01E-4226-789D5E783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0B33302-0ADF-F066-E33F-74DF63E05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16.03.2026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2F4B21C-9548-703A-F94A-11B320B67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881113F-0C73-DF4E-2564-F95993E1F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6689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FB10D5-1D2C-0EC4-2234-3DD2FBFAE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8EFA74C-BB6D-00A0-06FF-C6B45F3F4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2FA2A61-60F2-9865-30AD-9E8A91CD7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D222405-6CAD-C845-F34A-F6872FF161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7D9CF12-65DA-CBAB-B91E-C89A46252D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983212F-51A6-5F9D-3900-BDFCF7C9A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16.03.2026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F987A6A-ADD5-D4D7-D78F-13EA99629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3AB52156-1AC0-DD63-FE15-EFF4B42E4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7037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3F4478-0329-91AD-C036-74C0CC8E9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176E77D-8C5B-1474-95F8-168EB0D9E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16.03.2026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D520AAA-D4F1-FCFB-783B-487EE41D4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F68E5EA-46C9-40C8-329A-25E50D5DA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5282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77A8520-8007-EF3C-B3F0-C4608113F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16.03.2026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BED44AF-AA02-625D-92B8-76543226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5A0B2FF-1DA8-E7CE-595D-A370EA083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776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635C1B-21AF-6309-4123-4CEFE844B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BA0634-7C6F-68B6-3389-B3C779102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562AC99-DA4C-44BC-A377-EBED92439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6880178-8215-2A62-9EA5-6561BB856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16.03.2026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CE1949F-A011-82E4-CC19-7DA8D2B55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EBED771-D5F6-1036-2943-6CB62DD11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6864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7E405B-E6DF-C9E8-C51C-2A1793B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2B2A7069-58CF-47AD-4197-CB0D3FC7FD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ABF86BF-8934-7B05-7AA5-C502F964D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7632CF8-E154-6A6C-E134-156F1CF97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16.03.2026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108754C-8252-6042-AF03-FAAB22EFF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E8AD9E7-771E-2A46-976A-28E219B8D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5528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383CB1-A01D-AEC5-065B-605BD70BC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A672DBB-1178-3D13-8671-648AACE39F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C762F7E-053E-AB28-2C15-305CA6940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16.03.2026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6DC94B6-7593-5D1C-29BD-E760BE1FE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A94B016-5420-E92B-ECE4-04153BD54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2995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B0D0B8BF-67FF-B7AD-8962-7C5F3A3AF8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75FF242-01E8-0FD7-E28C-34BF3658F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D87E06-615D-192C-58D7-4BF306D95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16.03.2026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B5D8E9E-DD31-C6C4-D48D-49882DFA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367960A-683D-123C-FA36-0F0BA4795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868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04DA3C2-0AC0-05B6-64F8-83FF21542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8696E3B-3900-6F9E-2C38-B1830B6F3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514DE53-79E0-99C6-F328-B1B247140C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F8BD1E-E59E-4A2F-99BA-065B90653C7A}" type="datetimeFigureOut">
              <a:rPr lang="pl-PL" smtClean="0"/>
              <a:t>16.03.2026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E8F4E66-DFD5-7DB9-BDCC-28806435E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2B341E5-7B75-2F2B-5928-EBBBAD0D7A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2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tekst, oprogramowanie, Strona internetowa, Reklama internetowa&#10;&#10;Zawartość wygenerowana przez AI może być niepoprawna.">
            <a:extLst>
              <a:ext uri="{FF2B5EF4-FFF2-40B4-BE49-F238E27FC236}">
                <a16:creationId xmlns:a16="http://schemas.microsoft.com/office/drawing/2014/main" id="{884C7716-DA5A-29AC-796F-21C32EC85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61" y="428658"/>
            <a:ext cx="10732576" cy="174322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9C90BD3-EF84-A95A-419E-AFE0EB2ECD3E}"/>
              </a:ext>
            </a:extLst>
          </p:cNvPr>
          <p:cNvSpPr txBox="1"/>
          <p:nvPr/>
        </p:nvSpPr>
        <p:spPr>
          <a:xfrm>
            <a:off x="464949" y="2905932"/>
            <a:ext cx="10771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Podczas rozmowy uzgodniliśmy, że szary pasek na górze czyni wizualnie projekt ciężkim i powinniśmy go usunąć. Ten pasek jest jeszcze bardziej ciężki wizualnie i zupełnie zbędny ze względu na to, że nie mamy darmowej dostawy i nie wiem jakie treści mielibyśmy tutaj zawrzeć. </a:t>
            </a:r>
          </a:p>
        </p:txBody>
      </p:sp>
    </p:spTree>
    <p:extLst>
      <p:ext uri="{BB962C8B-B14F-4D97-AF65-F5344CB8AC3E}">
        <p14:creationId xmlns:p14="http://schemas.microsoft.com/office/powerpoint/2010/main" val="4225814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873B1-F8D3-6CC8-F595-0E381E4B3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5C399246-8C9C-05BB-28BC-0A087D486E67}"/>
              </a:ext>
            </a:extLst>
          </p:cNvPr>
          <p:cNvSpPr txBox="1"/>
          <p:nvPr/>
        </p:nvSpPr>
        <p:spPr>
          <a:xfrm>
            <a:off x="464949" y="2905932"/>
            <a:ext cx="1077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Element jest zbyt duży, przytłaczający i nie wygląda atrakcyjnie. Lepiej zastosować coś delikatniejszego w postaci kropek jeśli już są potrzebne…. (choć po  bokach są strzałki, więc ten element jest zbędny). </a:t>
            </a:r>
          </a:p>
        </p:txBody>
      </p:sp>
      <p:pic>
        <p:nvPicPr>
          <p:cNvPr id="3" name="Obraz 2" descr="Obraz zawierający tekst, zrzut ekranu, Czcionka, design&#10;&#10;Zawartość wygenerowana przez AI może być niepoprawna.">
            <a:extLst>
              <a:ext uri="{FF2B5EF4-FFF2-40B4-BE49-F238E27FC236}">
                <a16:creationId xmlns:a16="http://schemas.microsoft.com/office/drawing/2014/main" id="{01AB70FE-0BE5-0EFE-D2B7-BF73FAF4D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029" y="742619"/>
            <a:ext cx="8916173" cy="168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77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22A32-0EA5-4123-06DC-A2CB33027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79A58D3B-97B8-36D6-2E1A-9DC58D9B63BD}"/>
              </a:ext>
            </a:extLst>
          </p:cNvPr>
          <p:cNvSpPr txBox="1"/>
          <p:nvPr/>
        </p:nvSpPr>
        <p:spPr>
          <a:xfrm>
            <a:off x="612183" y="4690591"/>
            <a:ext cx="1077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Brak przerw pomiędzy tymi elementami też powoduje, że mamy dość ciężki i toporny blok. Zależy mi na lekkości wizualnej, czytelności, jasnym rozdzieleniu elementów</a:t>
            </a:r>
          </a:p>
        </p:txBody>
      </p:sp>
      <p:pic>
        <p:nvPicPr>
          <p:cNvPr id="4" name="Obraz 3" descr="Obraz zawierający zrzut ekranu, wideo, Oprogramowanie multimedialne, osoba&#10;&#10;Zawartość wygenerowana przez AI może być niepoprawna.">
            <a:extLst>
              <a:ext uri="{FF2B5EF4-FFF2-40B4-BE49-F238E27FC236}">
                <a16:creationId xmlns:a16="http://schemas.microsoft.com/office/drawing/2014/main" id="{D3619AB4-A9BC-91D2-B07B-C07B30B80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00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847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8A683-BD42-FE83-A145-57C4DDDF5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zrzut ekranu, Oprogramowanie multimedialne, tekst, osoba&#10;&#10;Zawartość wygenerowana przez AI może być niepoprawna.">
            <a:extLst>
              <a:ext uri="{FF2B5EF4-FFF2-40B4-BE49-F238E27FC236}">
                <a16:creationId xmlns:a16="http://schemas.microsoft.com/office/drawing/2014/main" id="{5C962434-B79E-7A21-A50D-D8B293112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981"/>
            <a:ext cx="12192000" cy="504926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DF7B9CE3-D407-22A8-85E1-FF202C052F41}"/>
              </a:ext>
            </a:extLst>
          </p:cNvPr>
          <p:cNvSpPr txBox="1"/>
          <p:nvPr/>
        </p:nvSpPr>
        <p:spPr>
          <a:xfrm>
            <a:off x="588936" y="5573994"/>
            <a:ext cx="1077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Mam nadzieję, że to nie jest element projektu, ale jeśli jest to drobna uwaga: szef nie znosi koloru czarnego. Unikamy go wszędzie tam gdzie tylko można.</a:t>
            </a:r>
          </a:p>
        </p:txBody>
      </p:sp>
    </p:spTree>
    <p:extLst>
      <p:ext uri="{BB962C8B-B14F-4D97-AF65-F5344CB8AC3E}">
        <p14:creationId xmlns:p14="http://schemas.microsoft.com/office/powerpoint/2010/main" val="438579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584FF-2423-3DCF-FF05-0F6706F97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8B7B315F-15AB-D824-6C38-0038B486E7E3}"/>
              </a:ext>
            </a:extLst>
          </p:cNvPr>
          <p:cNvSpPr txBox="1"/>
          <p:nvPr/>
        </p:nvSpPr>
        <p:spPr>
          <a:xfrm>
            <a:off x="588936" y="5573994"/>
            <a:ext cx="10771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Coś z kolorystyką mi tutaj nie do końca się podoba. Zwłaszcza, że słowo NOWOŚĆ, powinno wręcz krzyczeć optymizmem, a wygląda dość smutno na tym tle. Myślę, że w tym przypadku możemy zastosować </a:t>
            </a:r>
            <a:r>
              <a:rPr lang="pl-PL" dirty="0" err="1"/>
              <a:t>jakies</a:t>
            </a:r>
            <a:r>
              <a:rPr lang="pl-PL" dirty="0"/>
              <a:t> mocniejsze i krzykliwsze kolory.</a:t>
            </a:r>
          </a:p>
        </p:txBody>
      </p:sp>
      <p:pic>
        <p:nvPicPr>
          <p:cNvPr id="6" name="Obraz 5" descr="Obraz zawierający tekst, diagram, Czcionka, zrzut ekranu&#10;&#10;Zawartość wygenerowana przez AI może być niepoprawna.">
            <a:extLst>
              <a:ext uri="{FF2B5EF4-FFF2-40B4-BE49-F238E27FC236}">
                <a16:creationId xmlns:a16="http://schemas.microsoft.com/office/drawing/2014/main" id="{8160C936-99F6-346F-275B-E992004F0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1416"/>
            <a:ext cx="12192000" cy="41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94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5F1F8-A536-4E68-7DFB-2D809A185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C5FB45D9-9C5C-9E87-C06F-44FA891AA92A}"/>
              </a:ext>
            </a:extLst>
          </p:cNvPr>
          <p:cNvSpPr txBox="1"/>
          <p:nvPr/>
        </p:nvSpPr>
        <p:spPr>
          <a:xfrm>
            <a:off x="588936" y="5573994"/>
            <a:ext cx="1077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Czy ta informacja w tym miejscu jest wymagana prawnie? Nie wystarczy, że będzie na karcie produktu?</a:t>
            </a:r>
          </a:p>
        </p:txBody>
      </p:sp>
      <p:pic>
        <p:nvPicPr>
          <p:cNvPr id="4" name="Obraz 3" descr="Obraz zawierający tekst, zrzut ekranu&#10;&#10;Zawartość wygenerowana przez AI może być niepoprawna.">
            <a:extLst>
              <a:ext uri="{FF2B5EF4-FFF2-40B4-BE49-F238E27FC236}">
                <a16:creationId xmlns:a16="http://schemas.microsoft.com/office/drawing/2014/main" id="{494D7A20-E93F-3A7B-C644-673B857C8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431" y="1096677"/>
            <a:ext cx="2667137" cy="376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96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A953D-85D8-7A1F-2DA1-106538942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tekst, zrzut ekranu, oprogramowanie, Strona internetowa&#10;&#10;Zawartość wygenerowana przez AI może być niepoprawna.">
            <a:extLst>
              <a:ext uri="{FF2B5EF4-FFF2-40B4-BE49-F238E27FC236}">
                <a16:creationId xmlns:a16="http://schemas.microsoft.com/office/drawing/2014/main" id="{1739E88F-8CEF-0892-088B-BC529C2D6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244" y="294799"/>
            <a:ext cx="12192000" cy="4284617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AC3C237F-CB4B-2430-0EF9-FED1A4F693B2}"/>
              </a:ext>
            </a:extLst>
          </p:cNvPr>
          <p:cNvSpPr txBox="1"/>
          <p:nvPr/>
        </p:nvSpPr>
        <p:spPr>
          <a:xfrm>
            <a:off x="588936" y="5573994"/>
            <a:ext cx="10771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Proszę o informację co się dzieje w momencie dodania do porównania? </a:t>
            </a:r>
            <a:r>
              <a:rPr lang="pl-PL" dirty="0" err="1"/>
              <a:t>Czt</a:t>
            </a:r>
            <a:r>
              <a:rPr lang="pl-PL" dirty="0"/>
              <a:t> od razu tutaj ukaże się porównanie, czy też trzeba </a:t>
            </a:r>
            <a:r>
              <a:rPr lang="pl-PL" dirty="0" err="1"/>
              <a:t>scrolować</a:t>
            </a:r>
            <a:r>
              <a:rPr lang="pl-PL" dirty="0"/>
              <a:t> do góry aby kliknąć w menu głównym „porównaj” i wówczas ukaże się porównanie zestawienia?</a:t>
            </a:r>
          </a:p>
        </p:txBody>
      </p:sp>
    </p:spTree>
    <p:extLst>
      <p:ext uri="{BB962C8B-B14F-4D97-AF65-F5344CB8AC3E}">
        <p14:creationId xmlns:p14="http://schemas.microsoft.com/office/powerpoint/2010/main" val="3045292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31465-65F9-B794-7F61-845E458B9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A47C19D1-2B40-61B3-8395-34129CD27B87}"/>
              </a:ext>
            </a:extLst>
          </p:cNvPr>
          <p:cNvSpPr txBox="1"/>
          <p:nvPr/>
        </p:nvSpPr>
        <p:spPr>
          <a:xfrm>
            <a:off x="588936" y="5573994"/>
            <a:ext cx="1077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Proszę o wyjustowanie wszystkiego do jednej linii</a:t>
            </a:r>
          </a:p>
        </p:txBody>
      </p:sp>
      <p:pic>
        <p:nvPicPr>
          <p:cNvPr id="3" name="Obraz 2" descr="Obraz zawierający ubrania, tekst, osoba, człowiek&#10;&#10;Zawartość wygenerowana przez AI może być niepoprawna.">
            <a:extLst>
              <a:ext uri="{FF2B5EF4-FFF2-40B4-BE49-F238E27FC236}">
                <a16:creationId xmlns:a16="http://schemas.microsoft.com/office/drawing/2014/main" id="{9B493AA7-9B8B-BD84-5598-D0FEFCB60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0149"/>
            <a:ext cx="12192000" cy="421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55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1FE47-6E1A-F9FD-A1B6-8395EE3AE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92FD732A-C76C-85AA-FF46-94BBDFD7F15C}"/>
              </a:ext>
            </a:extLst>
          </p:cNvPr>
          <p:cNvSpPr txBox="1"/>
          <p:nvPr/>
        </p:nvSpPr>
        <p:spPr>
          <a:xfrm>
            <a:off x="588936" y="5573994"/>
            <a:ext cx="1077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Czy mogę zobaczyć wersję z </a:t>
            </a:r>
            <a:r>
              <a:rPr lang="pl-PL" dirty="0" err="1"/>
              <a:t>niewyboldowanym</a:t>
            </a:r>
            <a:r>
              <a:rPr lang="pl-PL" dirty="0"/>
              <a:t> napisem?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306C6D5-E3B1-6214-BFE0-2018D8174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52151"/>
            <a:ext cx="12192000" cy="141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41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483D-01C2-7634-13EC-3D2D8FCF2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C8623B1B-B501-80E2-674D-FB66E3674A13}"/>
              </a:ext>
            </a:extLst>
          </p:cNvPr>
          <p:cNvSpPr txBox="1"/>
          <p:nvPr/>
        </p:nvSpPr>
        <p:spPr>
          <a:xfrm>
            <a:off x="588936" y="5573994"/>
            <a:ext cx="1077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ul.</a:t>
            </a:r>
          </a:p>
        </p:txBody>
      </p:sp>
      <p:pic>
        <p:nvPicPr>
          <p:cNvPr id="5" name="Obraz 4" descr="Obraz zawierający tekst, zrzut ekranu, Czcionka, design&#10;&#10;Zawartość wygenerowana przez AI może być niepoprawna.">
            <a:extLst>
              <a:ext uri="{FF2B5EF4-FFF2-40B4-BE49-F238E27FC236}">
                <a16:creationId xmlns:a16="http://schemas.microsoft.com/office/drawing/2014/main" id="{C24DA10C-0668-D8D6-563F-22F55286A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885" y="1859144"/>
            <a:ext cx="3330229" cy="31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79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76FB7-4339-5B03-818A-8D2C5BEC9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AC4C00F2-F8B5-FA7C-3FA5-107EECD35657}"/>
              </a:ext>
            </a:extLst>
          </p:cNvPr>
          <p:cNvSpPr txBox="1"/>
          <p:nvPr/>
        </p:nvSpPr>
        <p:spPr>
          <a:xfrm>
            <a:off x="588936" y="5573994"/>
            <a:ext cx="10771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Yyyy</a:t>
            </a:r>
            <a:r>
              <a:rPr lang="pl-PL" dirty="0"/>
              <a:t>??  Nie poszukujemy dystrybutorów, wręcz ograniczyliśmy ich ilość na przestrzenni 2 ostatnich lat działania, gdyż zbyt wielu z nich działało na zasadzie </a:t>
            </a:r>
            <a:r>
              <a:rPr lang="pl-PL" dirty="0" err="1"/>
              <a:t>dropshippingu</a:t>
            </a:r>
            <a:r>
              <a:rPr lang="pl-PL" dirty="0"/>
              <a:t>, a nam zależy na firmach które świadczą dodatkowe usługi takie jak doradztwo, szkolenia, wsparcie wiedzą etc. </a:t>
            </a:r>
          </a:p>
        </p:txBody>
      </p:sp>
      <p:pic>
        <p:nvPicPr>
          <p:cNvPr id="3" name="Obraz 2" descr="Obraz zawierający tekst, zrzut ekranu, Czcionka, design&#10;&#10;Zawartość wygenerowana przez AI może być niepoprawna.">
            <a:extLst>
              <a:ext uri="{FF2B5EF4-FFF2-40B4-BE49-F238E27FC236}">
                <a16:creationId xmlns:a16="http://schemas.microsoft.com/office/drawing/2014/main" id="{448FCB78-89BE-64A7-5D61-3887B8977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503" y="682770"/>
            <a:ext cx="2644369" cy="28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43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3086C-2769-5A77-95D3-05CAC1DFA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DF7DADF2-971A-575D-F59F-4B3DDEFFFA7E}"/>
              </a:ext>
            </a:extLst>
          </p:cNvPr>
          <p:cNvSpPr txBox="1"/>
          <p:nvPr/>
        </p:nvSpPr>
        <p:spPr>
          <a:xfrm>
            <a:off x="588936" y="5573994"/>
            <a:ext cx="1077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Może jednak po polsku skoro strona jest w języku polskim?? No i rok 2026,a  nie 2025</a:t>
            </a:r>
          </a:p>
        </p:txBody>
      </p:sp>
      <p:pic>
        <p:nvPicPr>
          <p:cNvPr id="4" name="Obraz 3" descr="Obraz zawierający tekst, zrzut ekranu, Czcionka, design&#10;&#10;Zawartość wygenerowana przez AI może być niepoprawna.">
            <a:extLst>
              <a:ext uri="{FF2B5EF4-FFF2-40B4-BE49-F238E27FC236}">
                <a16:creationId xmlns:a16="http://schemas.microsoft.com/office/drawing/2014/main" id="{119AA347-0F09-8C68-BBEB-FEB404B93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976" y="2887933"/>
            <a:ext cx="5624047" cy="108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15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1F2E6-2E74-8D6B-5039-4C75CF85A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CC8DAD5B-4AB4-5043-8A11-41DED1AEF68E}"/>
              </a:ext>
            </a:extLst>
          </p:cNvPr>
          <p:cNvSpPr txBox="1"/>
          <p:nvPr/>
        </p:nvSpPr>
        <p:spPr>
          <a:xfrm>
            <a:off x="588936" y="5573994"/>
            <a:ext cx="1077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Tło wydaje się być chyba trochę za ciemne, ale ponieważ jest to stopka może zostać w tym kolorze, przy założeniu że będzie ładnie współgrać z pozostałymi wprowadzonymi zmianami.,</a:t>
            </a:r>
          </a:p>
        </p:txBody>
      </p:sp>
      <p:pic>
        <p:nvPicPr>
          <p:cNvPr id="3" name="Obraz 2" descr="Obraz zawierający tekst, Oprogramowanie multimedialne, oprogramowanie, zrzut ekranu&#10;&#10;Zawartość wygenerowana przez AI może być niepoprawna.">
            <a:extLst>
              <a:ext uri="{FF2B5EF4-FFF2-40B4-BE49-F238E27FC236}">
                <a16:creationId xmlns:a16="http://schemas.microsoft.com/office/drawing/2014/main" id="{217DBB8F-16F0-FE74-BD3B-1E3068594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3609"/>
            <a:ext cx="12192000" cy="312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305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1FAD1-495A-1D15-635A-977293759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A105EC12-AFB4-4F4A-BF54-8D2263C77B99}"/>
              </a:ext>
            </a:extLst>
          </p:cNvPr>
          <p:cNvSpPr txBox="1"/>
          <p:nvPr/>
        </p:nvSpPr>
        <p:spPr>
          <a:xfrm>
            <a:off x="588935" y="5573994"/>
            <a:ext cx="11019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NIEEEEEEE 😱😨😱😨🤯 W tym układzie rozwiązanie to wygląda strasznie nieestetycznie. Mam wrażenie bałaganu, sterty rzeczy piętrzących się na fotelu w kącie. Ma być czysto, lekko, świeżo, profesjonalnie. </a:t>
            </a:r>
          </a:p>
        </p:txBody>
      </p:sp>
      <p:pic>
        <p:nvPicPr>
          <p:cNvPr id="4" name="Obraz 3" descr="Obraz zawierający tekst, zrzut ekranu, zabawka, kreskówka&#10;&#10;Zawartość wygenerowana przez AI może być niepoprawna.">
            <a:extLst>
              <a:ext uri="{FF2B5EF4-FFF2-40B4-BE49-F238E27FC236}">
                <a16:creationId xmlns:a16="http://schemas.microsoft.com/office/drawing/2014/main" id="{328B321D-7ABC-1829-B987-71CCB37A1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19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650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BF7E6-6659-C179-760C-8A0144984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Czcionka, Marka&#10;&#10;Zawartość wygenerowana przez AI może być niepoprawna.">
            <a:extLst>
              <a:ext uri="{FF2B5EF4-FFF2-40B4-BE49-F238E27FC236}">
                <a16:creationId xmlns:a16="http://schemas.microsoft.com/office/drawing/2014/main" id="{E19511A8-AB99-4122-5F2B-5FD22222E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445" y="537386"/>
            <a:ext cx="4343623" cy="192414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B731D56-1B06-AF32-32C2-3D124DCC0A76}"/>
              </a:ext>
            </a:extLst>
          </p:cNvPr>
          <p:cNvSpPr txBox="1"/>
          <p:nvPr/>
        </p:nvSpPr>
        <p:spPr>
          <a:xfrm>
            <a:off x="604434" y="5326021"/>
            <a:ext cx="1077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Jak przy stronie głównej – zbędny element, obciążający graficznie</a:t>
            </a:r>
          </a:p>
        </p:txBody>
      </p:sp>
    </p:spTree>
    <p:extLst>
      <p:ext uri="{BB962C8B-B14F-4D97-AF65-F5344CB8AC3E}">
        <p14:creationId xmlns:p14="http://schemas.microsoft.com/office/powerpoint/2010/main" val="1996067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1488D-18AA-FAFA-BE07-2BC8064F0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1A8CEE7-5AF5-542C-BE1B-7E94D9FFA6BE}"/>
              </a:ext>
            </a:extLst>
          </p:cNvPr>
          <p:cNvSpPr txBox="1"/>
          <p:nvPr/>
        </p:nvSpPr>
        <p:spPr>
          <a:xfrm>
            <a:off x="604434" y="5326021"/>
            <a:ext cx="1077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Może by zrobić jedno zdjęcie na raz i strzałki do nawigacji w bok? Teraz to drugie, obcięte wygląda nieco dziwnie, jakby to nie był przemyślany zamysł.</a:t>
            </a:r>
          </a:p>
        </p:txBody>
      </p:sp>
      <p:pic>
        <p:nvPicPr>
          <p:cNvPr id="4" name="Obraz 3" descr="Obraz zawierający zrzut ekranu&#10;&#10;Zawartość wygenerowana przez AI może być niepoprawna.">
            <a:extLst>
              <a:ext uri="{FF2B5EF4-FFF2-40B4-BE49-F238E27FC236}">
                <a16:creationId xmlns:a16="http://schemas.microsoft.com/office/drawing/2014/main" id="{F8197C9F-7350-9388-FDBE-8A7294AF2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674" y="764687"/>
            <a:ext cx="4578585" cy="222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690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C27D4-65B1-6AC6-D68A-A0CD896B2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04D2D516-6D15-EB14-BA71-FA6C7D24A029}"/>
              </a:ext>
            </a:extLst>
          </p:cNvPr>
          <p:cNvSpPr txBox="1"/>
          <p:nvPr/>
        </p:nvSpPr>
        <p:spPr>
          <a:xfrm>
            <a:off x="604434" y="5326021"/>
            <a:ext cx="1077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Wszystko powinno być wyrównane do jednej linii…. </a:t>
            </a:r>
          </a:p>
        </p:txBody>
      </p:sp>
      <p:pic>
        <p:nvPicPr>
          <p:cNvPr id="3" name="Obraz 2" descr="Obraz zawierający tekst, zrzut ekranu, Czcionka, dokument&#10;&#10;Zawartość wygenerowana przez AI może być niepoprawna.">
            <a:extLst>
              <a:ext uri="{FF2B5EF4-FFF2-40B4-BE49-F238E27FC236}">
                <a16:creationId xmlns:a16="http://schemas.microsoft.com/office/drawing/2014/main" id="{E4B27C85-C3B8-4003-3E2C-743ECBFAB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63" y="216976"/>
            <a:ext cx="2639502" cy="468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55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DB8B9-DAD9-11C4-CF48-F7D6E40A8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6729939A-A165-AC4A-F4FF-C8B74762B734}"/>
              </a:ext>
            </a:extLst>
          </p:cNvPr>
          <p:cNvSpPr txBox="1"/>
          <p:nvPr/>
        </p:nvSpPr>
        <p:spPr>
          <a:xfrm>
            <a:off x="604434" y="5326021"/>
            <a:ext cx="1077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Takie same uwagi jak w wersji web, czyli kolorystyka „NOWOŚĆ” i czy ten tekst musi tutaj być. </a:t>
            </a:r>
          </a:p>
        </p:txBody>
      </p:sp>
      <p:pic>
        <p:nvPicPr>
          <p:cNvPr id="7" name="Obraz 6" descr="Obraz zawierający tekst, zrzut ekranu, Marka&#10;&#10;Zawartość wygenerowana przez AI może być niepoprawna.">
            <a:extLst>
              <a:ext uri="{FF2B5EF4-FFF2-40B4-BE49-F238E27FC236}">
                <a16:creationId xmlns:a16="http://schemas.microsoft.com/office/drawing/2014/main" id="{9597F8DF-515A-1BC7-BA4B-4C6854292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517" y="474524"/>
            <a:ext cx="4616687" cy="434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612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F2B94-BE71-DAFE-7627-8A4BCEADC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601DE7D-2B15-F126-A50E-1B0894707D7E}"/>
              </a:ext>
            </a:extLst>
          </p:cNvPr>
          <p:cNvSpPr txBox="1"/>
          <p:nvPr/>
        </p:nvSpPr>
        <p:spPr>
          <a:xfrm>
            <a:off x="604434" y="5326021"/>
            <a:ext cx="1077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Wszystko powinno być wyrównane do jednej linii…. </a:t>
            </a:r>
          </a:p>
        </p:txBody>
      </p:sp>
      <p:pic>
        <p:nvPicPr>
          <p:cNvPr id="3" name="Obraz 2" descr="Obraz zawierający tekst, zrzut ekranu, Czcionka, dokument&#10;&#10;Zawartość wygenerowana przez AI może być niepoprawna.">
            <a:extLst>
              <a:ext uri="{FF2B5EF4-FFF2-40B4-BE49-F238E27FC236}">
                <a16:creationId xmlns:a16="http://schemas.microsoft.com/office/drawing/2014/main" id="{FDBC5896-B4F1-B1AD-A295-E4E4C02C2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63" y="216976"/>
            <a:ext cx="2639502" cy="468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33253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469</Words>
  <Application>Microsoft Office PowerPoint</Application>
  <PresentationFormat>Panoramiczny</PresentationFormat>
  <Paragraphs>19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Ania Fujak</dc:creator>
  <cp:lastModifiedBy>Ania Fujak</cp:lastModifiedBy>
  <cp:revision>2</cp:revision>
  <dcterms:created xsi:type="dcterms:W3CDTF">2026-03-16T10:38:04Z</dcterms:created>
  <dcterms:modified xsi:type="dcterms:W3CDTF">2026-03-16T11:32:57Z</dcterms:modified>
</cp:coreProperties>
</file>